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j1uJU7UhyztFvUqFUIbWzFTN5C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title"/>
          </p:nvPr>
        </p:nvSpPr>
        <p:spPr>
          <a:xfrm>
            <a:off x="838200" y="337486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b="1"/>
              <a:t>Título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838199" y="148479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Título</a:t>
            </a:r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body" idx="1"/>
          </p:nvPr>
        </p:nvSpPr>
        <p:spPr>
          <a:xfrm>
            <a:off x="838199" y="3079101"/>
            <a:ext cx="10731759" cy="3097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Texto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xfrm>
            <a:off x="838200" y="7850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Título</a:t>
            </a:r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body" idx="1"/>
          </p:nvPr>
        </p:nvSpPr>
        <p:spPr>
          <a:xfrm>
            <a:off x="838200" y="2210027"/>
            <a:ext cx="4965442" cy="3862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Texto</a:t>
            </a:r>
            <a:endParaRPr/>
          </a:p>
        </p:txBody>
      </p:sp>
      <p:sp>
        <p:nvSpPr>
          <p:cNvPr id="101" name="Google Shape;101;p4"/>
          <p:cNvSpPr txBox="1"/>
          <p:nvPr/>
        </p:nvSpPr>
        <p:spPr>
          <a:xfrm>
            <a:off x="6096000" y="2313993"/>
            <a:ext cx="4965442" cy="3862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6096000" y="2313993"/>
            <a:ext cx="4965442" cy="3862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5803642" y="2210027"/>
            <a:ext cx="4965442" cy="3862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838199" y="148479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Título</a:t>
            </a:r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body" idx="1"/>
          </p:nvPr>
        </p:nvSpPr>
        <p:spPr>
          <a:xfrm>
            <a:off x="838199" y="3079101"/>
            <a:ext cx="10731759" cy="3097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Texto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838199" y="148479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Título</a:t>
            </a:r>
            <a:endParaRPr/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838199" y="3079101"/>
            <a:ext cx="10731759" cy="3097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Texto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838199" y="148479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Título</a:t>
            </a:r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1"/>
          </p:nvPr>
        </p:nvSpPr>
        <p:spPr>
          <a:xfrm>
            <a:off x="838199" y="3079101"/>
            <a:ext cx="10731759" cy="3097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Texto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Widescreen</PresentationFormat>
  <Paragraphs>12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do Office</vt:lpstr>
      <vt:lpstr>Apresentação do PowerPoint</vt:lpstr>
      <vt:lpstr>Título</vt:lpstr>
      <vt:lpstr>Título</vt:lpstr>
      <vt:lpstr>Título</vt:lpstr>
      <vt:lpstr>Título</vt:lpstr>
      <vt:lpstr>Título</vt:lpstr>
      <vt:lpstr>Título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Ezequiel Neves</dc:creator>
  <cp:lastModifiedBy>Angela Teberga de Paula</cp:lastModifiedBy>
  <cp:revision>1</cp:revision>
  <dcterms:created xsi:type="dcterms:W3CDTF">2023-02-27T14:04:26Z</dcterms:created>
  <dcterms:modified xsi:type="dcterms:W3CDTF">2023-07-31T16:28:22Z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0x010100246668CA360EE04BA96EF76AF210E998</vt:lpwstr>
  </property>
</Properties>
</file>